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0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5" r:id="rId11"/>
    <p:sldId id="284" r:id="rId12"/>
    <p:sldId id="28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7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757B136-7A8B-DA07-9461-2095C08F639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>
            <a:extLst>
              <a:ext uri="{FF2B5EF4-FFF2-40B4-BE49-F238E27FC236}">
                <a16:creationId xmlns:a16="http://schemas.microsoft.com/office/drawing/2014/main" id="{656CAF80-A681-17B8-B286-6749BD2CD0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A71FA15A-2F53-0F85-FB2B-B4A20ED823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calcule en ligne.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6DEDFA-7476-9263-4483-E43D8429E7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19BC09-8172-734B-64F8-30032F1EA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9782DD7-DEE0-2919-42F9-428ACF4DB099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3/4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67A3834-19F9-3830-A8BC-F8671D920B64}"/>
              </a:ext>
            </a:extLst>
          </p:cNvPr>
          <p:cNvGrpSpPr/>
          <p:nvPr/>
        </p:nvGrpSpPr>
        <p:grpSpPr>
          <a:xfrm>
            <a:off x="900000" y="2520000"/>
            <a:ext cx="7099551" cy="2083303"/>
            <a:chOff x="478624" y="616355"/>
            <a:chExt cx="5273709" cy="1363879"/>
          </a:xfrm>
        </p:grpSpPr>
        <p:sp>
          <p:nvSpPr>
            <p:cNvPr id="5" name="Organigramme : Connecteur 4">
              <a:extLst>
                <a:ext uri="{FF2B5EF4-FFF2-40B4-BE49-F238E27FC236}">
                  <a16:creationId xmlns:a16="http://schemas.microsoft.com/office/drawing/2014/main" id="{7B04685F-F1AA-746A-519B-E14DDD3FB381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4000" b="1" dirty="0">
                  <a:solidFill>
                    <a:srgbClr val="E94067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10</a:t>
              </a:r>
              <a:endParaRPr lang="fr-FR" sz="24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" name="Organigramme : Connecteur 5">
              <a:extLst>
                <a:ext uri="{FF2B5EF4-FFF2-40B4-BE49-F238E27FC236}">
                  <a16:creationId xmlns:a16="http://schemas.microsoft.com/office/drawing/2014/main" id="{79A3E564-73FA-3701-A31F-99FDC3DB40B5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7" name="Flèche : en arc 6">
              <a:extLst>
                <a:ext uri="{FF2B5EF4-FFF2-40B4-BE49-F238E27FC236}">
                  <a16:creationId xmlns:a16="http://schemas.microsoft.com/office/drawing/2014/main" id="{40CB18DB-D260-9204-873C-5BA56088DD32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Organigramme : Connecteur 7">
              <a:extLst>
                <a:ext uri="{FF2B5EF4-FFF2-40B4-BE49-F238E27FC236}">
                  <a16:creationId xmlns:a16="http://schemas.microsoft.com/office/drawing/2014/main" id="{819BEE66-2E75-2671-62F8-09BBC370DBFE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82F7752E-1909-3DDB-C01C-E83B1C14BD2C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0" name="Flèche : en arc 9">
              <a:extLst>
                <a:ext uri="{FF2B5EF4-FFF2-40B4-BE49-F238E27FC236}">
                  <a16:creationId xmlns:a16="http://schemas.microsoft.com/office/drawing/2014/main" id="{807AC98B-C579-8C1D-7BD1-A0CF24F4B7A0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B78D04C5-CDAD-2698-3BCE-9E1DBA17A7B9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-2</a:t>
              </a: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1B88F236-CBC8-7973-940F-A24E9BA907D5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3" name="Flèche : en arc 12">
              <a:extLst>
                <a:ext uri="{FF2B5EF4-FFF2-40B4-BE49-F238E27FC236}">
                  <a16:creationId xmlns:a16="http://schemas.microsoft.com/office/drawing/2014/main" id="{049BA00D-9DDD-F66A-996B-8FA42D305B25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EA4E20E7-2EE1-EE24-5E49-C8AEDDEEB7F1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+5</a:t>
              </a: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966B3C60-46D5-B2AF-706A-23140C0CC190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6" name="Flèche : en arc 15">
              <a:extLst>
                <a:ext uri="{FF2B5EF4-FFF2-40B4-BE49-F238E27FC236}">
                  <a16:creationId xmlns:a16="http://schemas.microsoft.com/office/drawing/2014/main" id="{B8CCECB6-ED1A-2F02-4F0C-3CB435034641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Organigramme : Connecteur 16">
              <a:extLst>
                <a:ext uri="{FF2B5EF4-FFF2-40B4-BE49-F238E27FC236}">
                  <a16:creationId xmlns:a16="http://schemas.microsoft.com/office/drawing/2014/main" id="{60AE3074-AF0B-68DB-CE5C-5186F60995D4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+1</a:t>
              </a:r>
            </a:p>
          </p:txBody>
        </p:sp>
      </p:grpSp>
      <p:sp>
        <p:nvSpPr>
          <p:cNvPr id="18" name="Organigramme : Connecteur 17">
            <a:extLst>
              <a:ext uri="{FF2B5EF4-FFF2-40B4-BE49-F238E27FC236}">
                <a16:creationId xmlns:a16="http://schemas.microsoft.com/office/drawing/2014/main" id="{342EB3FC-B7E3-4222-8B0D-7E0C05148C2D}"/>
              </a:ext>
            </a:extLst>
          </p:cNvPr>
          <p:cNvSpPr/>
          <p:nvPr/>
        </p:nvSpPr>
        <p:spPr>
          <a:xfrm>
            <a:off x="2441625" y="3501305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9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19" name="Organigramme : Connecteur 18">
            <a:extLst>
              <a:ext uri="{FF2B5EF4-FFF2-40B4-BE49-F238E27FC236}">
                <a16:creationId xmlns:a16="http://schemas.microsoft.com/office/drawing/2014/main" id="{9949E8C9-5F5E-57C5-D8B0-5C2B611D3143}"/>
              </a:ext>
            </a:extLst>
          </p:cNvPr>
          <p:cNvSpPr/>
          <p:nvPr/>
        </p:nvSpPr>
        <p:spPr>
          <a:xfrm>
            <a:off x="3936198" y="3501305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7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5E370EB1-58BB-B0B8-9D23-9FC34136F986}"/>
              </a:ext>
            </a:extLst>
          </p:cNvPr>
          <p:cNvSpPr/>
          <p:nvPr/>
        </p:nvSpPr>
        <p:spPr>
          <a:xfrm>
            <a:off x="5430772" y="35013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12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21" name="Organigramme : Connecteur 20">
            <a:extLst>
              <a:ext uri="{FF2B5EF4-FFF2-40B4-BE49-F238E27FC236}">
                <a16:creationId xmlns:a16="http://schemas.microsoft.com/office/drawing/2014/main" id="{B92466E3-FE54-D5C6-6A9C-4DC837006EF7}"/>
              </a:ext>
            </a:extLst>
          </p:cNvPr>
          <p:cNvSpPr/>
          <p:nvPr/>
        </p:nvSpPr>
        <p:spPr>
          <a:xfrm>
            <a:off x="6933760" y="35013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13</a:t>
            </a:r>
            <a:endParaRPr lang="fr-FR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5185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6269CB-30F5-1592-A9C4-EC75101853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7E9958-40B7-42EB-D9A7-5A438C1E9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Calcule le résultat de chaque bulle.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2A2F864-5D84-599A-9119-8BE7F8A0F5F0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4/4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D0EFC573-B131-6437-43B8-F3580982366D}"/>
              </a:ext>
            </a:extLst>
          </p:cNvPr>
          <p:cNvGrpSpPr/>
          <p:nvPr/>
        </p:nvGrpSpPr>
        <p:grpSpPr>
          <a:xfrm>
            <a:off x="900000" y="2520000"/>
            <a:ext cx="7099551" cy="2083303"/>
            <a:chOff x="478624" y="616355"/>
            <a:chExt cx="5273709" cy="1363879"/>
          </a:xfrm>
        </p:grpSpPr>
        <p:sp>
          <p:nvSpPr>
            <p:cNvPr id="5" name="Organigramme : Connecteur 4">
              <a:extLst>
                <a:ext uri="{FF2B5EF4-FFF2-40B4-BE49-F238E27FC236}">
                  <a16:creationId xmlns:a16="http://schemas.microsoft.com/office/drawing/2014/main" id="{42E97455-8ED8-8FE7-769F-6D00F005A52A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4000" b="1" dirty="0">
                  <a:solidFill>
                    <a:srgbClr val="E94067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20</a:t>
              </a:r>
              <a:endParaRPr lang="fr-FR" sz="24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" name="Organigramme : Connecteur 5">
              <a:extLst>
                <a:ext uri="{FF2B5EF4-FFF2-40B4-BE49-F238E27FC236}">
                  <a16:creationId xmlns:a16="http://schemas.microsoft.com/office/drawing/2014/main" id="{CB45FE40-0EAA-CC3D-4607-2AD094DD24F0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7" name="Flèche : en arc 6">
              <a:extLst>
                <a:ext uri="{FF2B5EF4-FFF2-40B4-BE49-F238E27FC236}">
                  <a16:creationId xmlns:a16="http://schemas.microsoft.com/office/drawing/2014/main" id="{8EB283DA-E13B-C14B-1FDF-64993C3BD4BC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Organigramme : Connecteur 7">
              <a:extLst>
                <a:ext uri="{FF2B5EF4-FFF2-40B4-BE49-F238E27FC236}">
                  <a16:creationId xmlns:a16="http://schemas.microsoft.com/office/drawing/2014/main" id="{0F3FBC1E-E170-DD41-D97B-1F2B4F669C6D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+5</a:t>
              </a:r>
            </a:p>
          </p:txBody>
        </p:sp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7D89D4D1-1D46-498D-AAC0-E39CF61C123B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0" name="Flèche : en arc 9">
              <a:extLst>
                <a:ext uri="{FF2B5EF4-FFF2-40B4-BE49-F238E27FC236}">
                  <a16:creationId xmlns:a16="http://schemas.microsoft.com/office/drawing/2014/main" id="{D1A09BF4-D39C-8A5A-9E5F-D4F435A5BE74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81E31C47-3CDE-E4C6-11FE-1DFAF7670CE8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+1</a:t>
              </a: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5BF6536F-8410-BCF4-4F4A-CA2A93A12284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3" name="Flèche : en arc 12">
              <a:extLst>
                <a:ext uri="{FF2B5EF4-FFF2-40B4-BE49-F238E27FC236}">
                  <a16:creationId xmlns:a16="http://schemas.microsoft.com/office/drawing/2014/main" id="{D28B76EF-3F2A-B0CC-8CD4-0DB9AF3FAB40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F9594089-EC91-E3FE-AAB1-595C0E2B8D7D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-2</a:t>
              </a: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12A30E28-BCD5-3948-0C4A-8B3CDD12187A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6" name="Flèche : en arc 15">
              <a:extLst>
                <a:ext uri="{FF2B5EF4-FFF2-40B4-BE49-F238E27FC236}">
                  <a16:creationId xmlns:a16="http://schemas.microsoft.com/office/drawing/2014/main" id="{D930A329-BDA9-57B0-64A9-61899639A559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Organigramme : Connecteur 16">
              <a:extLst>
                <a:ext uri="{FF2B5EF4-FFF2-40B4-BE49-F238E27FC236}">
                  <a16:creationId xmlns:a16="http://schemas.microsoft.com/office/drawing/2014/main" id="{17E9C98E-2AB0-C451-CC4D-C4BBAB3113D8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88223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1B5942-3F13-D2A0-AF6A-BDEA9B4A7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B95BC6D-2DFE-9E38-C69E-CBA76B641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E481B5E-06B4-F828-C48F-CA1B38612975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4/4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823FD18-58C2-454F-B3DE-F2EA63F06D89}"/>
              </a:ext>
            </a:extLst>
          </p:cNvPr>
          <p:cNvGrpSpPr/>
          <p:nvPr/>
        </p:nvGrpSpPr>
        <p:grpSpPr>
          <a:xfrm>
            <a:off x="900000" y="2520000"/>
            <a:ext cx="7099551" cy="2083303"/>
            <a:chOff x="478624" y="616355"/>
            <a:chExt cx="5273709" cy="1363879"/>
          </a:xfrm>
        </p:grpSpPr>
        <p:sp>
          <p:nvSpPr>
            <p:cNvPr id="5" name="Organigramme : Connecteur 4">
              <a:extLst>
                <a:ext uri="{FF2B5EF4-FFF2-40B4-BE49-F238E27FC236}">
                  <a16:creationId xmlns:a16="http://schemas.microsoft.com/office/drawing/2014/main" id="{483C8D6D-14B4-F9AE-1ED0-F42C20A5AC61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4000" b="1" dirty="0">
                  <a:solidFill>
                    <a:srgbClr val="E94067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20</a:t>
              </a:r>
              <a:endParaRPr lang="fr-FR" sz="24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" name="Organigramme : Connecteur 5">
              <a:extLst>
                <a:ext uri="{FF2B5EF4-FFF2-40B4-BE49-F238E27FC236}">
                  <a16:creationId xmlns:a16="http://schemas.microsoft.com/office/drawing/2014/main" id="{6560BF4D-C321-CFFA-404F-F79754600E44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7" name="Flèche : en arc 6">
              <a:extLst>
                <a:ext uri="{FF2B5EF4-FFF2-40B4-BE49-F238E27FC236}">
                  <a16:creationId xmlns:a16="http://schemas.microsoft.com/office/drawing/2014/main" id="{D7278717-699F-8888-2001-55F50C93D226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sz="1600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Organigramme : Connecteur 7">
              <a:extLst>
                <a:ext uri="{FF2B5EF4-FFF2-40B4-BE49-F238E27FC236}">
                  <a16:creationId xmlns:a16="http://schemas.microsoft.com/office/drawing/2014/main" id="{F6C8F7D8-BE25-BF9F-20B6-FBA808AB35EF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+5</a:t>
              </a:r>
            </a:p>
          </p:txBody>
        </p:sp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52064E47-ABD5-9137-17C9-E08B52D0EA9A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0" name="Flèche : en arc 9">
              <a:extLst>
                <a:ext uri="{FF2B5EF4-FFF2-40B4-BE49-F238E27FC236}">
                  <a16:creationId xmlns:a16="http://schemas.microsoft.com/office/drawing/2014/main" id="{AB4768DF-D005-867A-254A-7904FF8343C0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sz="1600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B93440AD-1C47-9F81-FFBA-7E60DA7F45B3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+1</a:t>
              </a: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52D4813B-3C2C-3D7D-B28A-AA51AD9D75D3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3" name="Flèche : en arc 12">
              <a:extLst>
                <a:ext uri="{FF2B5EF4-FFF2-40B4-BE49-F238E27FC236}">
                  <a16:creationId xmlns:a16="http://schemas.microsoft.com/office/drawing/2014/main" id="{6FF4CE56-3D20-AC41-3D05-485A7B08E809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sz="1600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CF3DC395-B128-1848-948D-69760E14207B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-2</a:t>
              </a: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8111FDBD-49DF-F773-D02B-55EACB00D4CF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6" name="Flèche : en arc 15">
              <a:extLst>
                <a:ext uri="{FF2B5EF4-FFF2-40B4-BE49-F238E27FC236}">
                  <a16:creationId xmlns:a16="http://schemas.microsoft.com/office/drawing/2014/main" id="{06BCEE4B-F7EE-5CFA-5B9E-8C6BD4441223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sz="1600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Organigramme : Connecteur 16">
              <a:extLst>
                <a:ext uri="{FF2B5EF4-FFF2-40B4-BE49-F238E27FC236}">
                  <a16:creationId xmlns:a16="http://schemas.microsoft.com/office/drawing/2014/main" id="{3F21655D-5CB7-BAB3-80AB-6D1E6D2379FB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+3</a:t>
              </a:r>
            </a:p>
          </p:txBody>
        </p:sp>
      </p:grpSp>
      <p:sp>
        <p:nvSpPr>
          <p:cNvPr id="18" name="Organigramme : Connecteur 17">
            <a:extLst>
              <a:ext uri="{FF2B5EF4-FFF2-40B4-BE49-F238E27FC236}">
                <a16:creationId xmlns:a16="http://schemas.microsoft.com/office/drawing/2014/main" id="{D1F3A93B-971F-04A0-E30C-71FE6093F30E}"/>
              </a:ext>
            </a:extLst>
          </p:cNvPr>
          <p:cNvSpPr/>
          <p:nvPr/>
        </p:nvSpPr>
        <p:spPr>
          <a:xfrm>
            <a:off x="2430608" y="3501305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25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19" name="Organigramme : Connecteur 18">
            <a:extLst>
              <a:ext uri="{FF2B5EF4-FFF2-40B4-BE49-F238E27FC236}">
                <a16:creationId xmlns:a16="http://schemas.microsoft.com/office/drawing/2014/main" id="{3935B71B-BC5B-F71C-ED01-42DB0818E275}"/>
              </a:ext>
            </a:extLst>
          </p:cNvPr>
          <p:cNvSpPr/>
          <p:nvPr/>
        </p:nvSpPr>
        <p:spPr>
          <a:xfrm>
            <a:off x="3925181" y="3501305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26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DD2C302-AED9-9CF3-7968-3DF7B0680C4A}"/>
              </a:ext>
            </a:extLst>
          </p:cNvPr>
          <p:cNvSpPr/>
          <p:nvPr/>
        </p:nvSpPr>
        <p:spPr>
          <a:xfrm>
            <a:off x="5419755" y="35013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24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21" name="Organigramme : Connecteur 20">
            <a:extLst>
              <a:ext uri="{FF2B5EF4-FFF2-40B4-BE49-F238E27FC236}">
                <a16:creationId xmlns:a16="http://schemas.microsoft.com/office/drawing/2014/main" id="{6117D511-7E58-8F50-2255-F529EDB55DDF}"/>
              </a:ext>
            </a:extLst>
          </p:cNvPr>
          <p:cNvSpPr/>
          <p:nvPr/>
        </p:nvSpPr>
        <p:spPr>
          <a:xfrm>
            <a:off x="6922743" y="35013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77374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Calcule le résultat de chaque bulle.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7758545" y="6515107"/>
            <a:ext cx="1385455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7EEE2AD1-B94B-057E-CB51-9CDF575FB4E7}"/>
              </a:ext>
            </a:extLst>
          </p:cNvPr>
          <p:cNvGrpSpPr/>
          <p:nvPr/>
        </p:nvGrpSpPr>
        <p:grpSpPr>
          <a:xfrm>
            <a:off x="900000" y="2520000"/>
            <a:ext cx="7099551" cy="2083303"/>
            <a:chOff x="478624" y="616355"/>
            <a:chExt cx="5273709" cy="1363879"/>
          </a:xfrm>
        </p:grpSpPr>
        <p:sp>
          <p:nvSpPr>
            <p:cNvPr id="6" name="Organigramme : Connecteur 5">
              <a:extLst>
                <a:ext uri="{FF2B5EF4-FFF2-40B4-BE49-F238E27FC236}">
                  <a16:creationId xmlns:a16="http://schemas.microsoft.com/office/drawing/2014/main" id="{EAE1C3D8-02F9-1B6E-41B7-B52664470BA3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4400" b="1" dirty="0">
                  <a:solidFill>
                    <a:srgbClr val="E94067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6</a:t>
              </a:r>
              <a:endParaRPr lang="fr-FR" sz="28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7" name="Organigramme : Connecteur 6">
              <a:extLst>
                <a:ext uri="{FF2B5EF4-FFF2-40B4-BE49-F238E27FC236}">
                  <a16:creationId xmlns:a16="http://schemas.microsoft.com/office/drawing/2014/main" id="{6A9EC3A0-16C8-FB86-B725-C2961A7245A5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8" name="Flèche : en arc 7">
              <a:extLst>
                <a:ext uri="{FF2B5EF4-FFF2-40B4-BE49-F238E27FC236}">
                  <a16:creationId xmlns:a16="http://schemas.microsoft.com/office/drawing/2014/main" id="{C0655939-268E-CB1B-6C4D-83D9DDCE748E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1F0E230E-6235-3435-A2AD-CA0450678958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+1</a:t>
              </a:r>
            </a:p>
          </p:txBody>
        </p:sp>
        <p:sp>
          <p:nvSpPr>
            <p:cNvPr id="10" name="Organigramme : Connecteur 9">
              <a:extLst>
                <a:ext uri="{FF2B5EF4-FFF2-40B4-BE49-F238E27FC236}">
                  <a16:creationId xmlns:a16="http://schemas.microsoft.com/office/drawing/2014/main" id="{BA9439E7-1280-359C-1131-85B05D54391F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1" name="Flèche : en arc 10">
              <a:extLst>
                <a:ext uri="{FF2B5EF4-FFF2-40B4-BE49-F238E27FC236}">
                  <a16:creationId xmlns:a16="http://schemas.microsoft.com/office/drawing/2014/main" id="{92F72A5B-84C8-5D10-8AF3-624B4034B231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0E5C6EAA-EEF0-0ABA-4E67-135972D4FFB0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13" name="Organigramme : Connecteur 12">
              <a:extLst>
                <a:ext uri="{FF2B5EF4-FFF2-40B4-BE49-F238E27FC236}">
                  <a16:creationId xmlns:a16="http://schemas.microsoft.com/office/drawing/2014/main" id="{0170BCBB-355F-AD28-B28B-2501F8A74A38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4" name="Flèche : en arc 13">
              <a:extLst>
                <a:ext uri="{FF2B5EF4-FFF2-40B4-BE49-F238E27FC236}">
                  <a16:creationId xmlns:a16="http://schemas.microsoft.com/office/drawing/2014/main" id="{6C177954-D8B7-6ACB-2484-B5FB7F3552EC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747A3EEA-AA4C-9F5C-0133-CF541E1B2D6E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16" name="Organigramme : Connecteur 15">
              <a:extLst>
                <a:ext uri="{FF2B5EF4-FFF2-40B4-BE49-F238E27FC236}">
                  <a16:creationId xmlns:a16="http://schemas.microsoft.com/office/drawing/2014/main" id="{964C55FF-20F1-DC83-61C3-AF541E047D28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7" name="Flèche : en arc 16">
              <a:extLst>
                <a:ext uri="{FF2B5EF4-FFF2-40B4-BE49-F238E27FC236}">
                  <a16:creationId xmlns:a16="http://schemas.microsoft.com/office/drawing/2014/main" id="{FF789A10-6A5C-A034-0282-07E5DE7FBBD6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8" name="Organigramme : Connecteur 17">
              <a:extLst>
                <a:ext uri="{FF2B5EF4-FFF2-40B4-BE49-F238E27FC236}">
                  <a16:creationId xmlns:a16="http://schemas.microsoft.com/office/drawing/2014/main" id="{3A052A32-C764-3FDC-E34D-FCBA7E873232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55590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7AA647E-4CB7-82E1-57D5-8C18C05E9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C8FFF27-812F-A34E-84D4-7704532F387E}"/>
              </a:ext>
            </a:extLst>
          </p:cNvPr>
          <p:cNvGrpSpPr/>
          <p:nvPr/>
        </p:nvGrpSpPr>
        <p:grpSpPr>
          <a:xfrm>
            <a:off x="900000" y="2520000"/>
            <a:ext cx="7099551" cy="2083303"/>
            <a:chOff x="478624" y="616355"/>
            <a:chExt cx="5273709" cy="1363879"/>
          </a:xfrm>
        </p:grpSpPr>
        <p:sp>
          <p:nvSpPr>
            <p:cNvPr id="5" name="Organigramme : Connecteur 4">
              <a:extLst>
                <a:ext uri="{FF2B5EF4-FFF2-40B4-BE49-F238E27FC236}">
                  <a16:creationId xmlns:a16="http://schemas.microsoft.com/office/drawing/2014/main" id="{5B6C155B-1807-8A03-48A4-CC2CCF70A3DF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4400" b="1" dirty="0">
                  <a:solidFill>
                    <a:srgbClr val="E94067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6</a:t>
              </a:r>
              <a:endParaRPr lang="fr-FR" sz="28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" name="Organigramme : Connecteur 5">
              <a:extLst>
                <a:ext uri="{FF2B5EF4-FFF2-40B4-BE49-F238E27FC236}">
                  <a16:creationId xmlns:a16="http://schemas.microsoft.com/office/drawing/2014/main" id="{883FC17D-0891-5A1C-E4A8-2A01386A279E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7" name="Flèche : en arc 6">
              <a:extLst>
                <a:ext uri="{FF2B5EF4-FFF2-40B4-BE49-F238E27FC236}">
                  <a16:creationId xmlns:a16="http://schemas.microsoft.com/office/drawing/2014/main" id="{71902274-5EC1-053D-FE8C-9F000D0B9792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Organigramme : Connecteur 7">
              <a:extLst>
                <a:ext uri="{FF2B5EF4-FFF2-40B4-BE49-F238E27FC236}">
                  <a16:creationId xmlns:a16="http://schemas.microsoft.com/office/drawing/2014/main" id="{C09A0EAF-79C9-C4A9-C3F2-1D67E005AF3B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+1</a:t>
              </a:r>
            </a:p>
          </p:txBody>
        </p:sp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EE98E221-83CC-DAD7-A3DF-A576B328BBE4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0" name="Flèche : en arc 9">
              <a:extLst>
                <a:ext uri="{FF2B5EF4-FFF2-40B4-BE49-F238E27FC236}">
                  <a16:creationId xmlns:a16="http://schemas.microsoft.com/office/drawing/2014/main" id="{198F2ECD-5B17-E8A6-6D00-9A2CAAC9A5C1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D4483A71-50DC-B2D9-1DF8-09A55A4663BE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DC474757-09CF-4C26-77C8-021B9CCCEC3F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3" name="Flèche : en arc 12">
              <a:extLst>
                <a:ext uri="{FF2B5EF4-FFF2-40B4-BE49-F238E27FC236}">
                  <a16:creationId xmlns:a16="http://schemas.microsoft.com/office/drawing/2014/main" id="{CE0A06FF-4DEA-DE24-DD20-7525C65A051D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3197B81C-DE0E-7F45-7CE6-F669A49A077A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CBF7258F-A70D-4B9E-FA5A-E948F44745BE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6" name="Flèche : en arc 15">
              <a:extLst>
                <a:ext uri="{FF2B5EF4-FFF2-40B4-BE49-F238E27FC236}">
                  <a16:creationId xmlns:a16="http://schemas.microsoft.com/office/drawing/2014/main" id="{20446B03-7670-E3BC-3B4D-F525A29C10F0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Organigramme : Connecteur 16">
              <a:extLst>
                <a:ext uri="{FF2B5EF4-FFF2-40B4-BE49-F238E27FC236}">
                  <a16:creationId xmlns:a16="http://schemas.microsoft.com/office/drawing/2014/main" id="{672E219D-6C12-887A-74D6-8609F48B0351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+3</a:t>
              </a:r>
            </a:p>
          </p:txBody>
        </p:sp>
      </p:grpSp>
      <p:sp>
        <p:nvSpPr>
          <p:cNvPr id="18" name="Organigramme : Connecteur 17">
            <a:extLst>
              <a:ext uri="{FF2B5EF4-FFF2-40B4-BE49-F238E27FC236}">
                <a16:creationId xmlns:a16="http://schemas.microsoft.com/office/drawing/2014/main" id="{78B5C3B6-AACE-E940-D060-849508C83E1B}"/>
              </a:ext>
            </a:extLst>
          </p:cNvPr>
          <p:cNvSpPr/>
          <p:nvPr/>
        </p:nvSpPr>
        <p:spPr>
          <a:xfrm>
            <a:off x="2441626" y="3501305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4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7</a:t>
            </a:r>
            <a:endParaRPr lang="fr-FR" sz="28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19" name="Organigramme : Connecteur 18">
            <a:extLst>
              <a:ext uri="{FF2B5EF4-FFF2-40B4-BE49-F238E27FC236}">
                <a16:creationId xmlns:a16="http://schemas.microsoft.com/office/drawing/2014/main" id="{7D94D997-A2E4-320C-ED0A-B09591142E89}"/>
              </a:ext>
            </a:extLst>
          </p:cNvPr>
          <p:cNvSpPr/>
          <p:nvPr/>
        </p:nvSpPr>
        <p:spPr>
          <a:xfrm>
            <a:off x="3936199" y="3501305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4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9</a:t>
            </a:r>
            <a:endParaRPr lang="fr-FR" sz="28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5E2F7EF-81DA-3B9D-2A25-7E50DF2B480B}"/>
              </a:ext>
            </a:extLst>
          </p:cNvPr>
          <p:cNvSpPr/>
          <p:nvPr/>
        </p:nvSpPr>
        <p:spPr>
          <a:xfrm>
            <a:off x="5430773" y="35013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4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8</a:t>
            </a:r>
            <a:endParaRPr lang="fr-FR" sz="28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21" name="Organigramme : Connecteur 20">
            <a:extLst>
              <a:ext uri="{FF2B5EF4-FFF2-40B4-BE49-F238E27FC236}">
                <a16:creationId xmlns:a16="http://schemas.microsoft.com/office/drawing/2014/main" id="{397B8C92-36D6-DDF2-0142-C9D7ECC2B2EE}"/>
              </a:ext>
            </a:extLst>
          </p:cNvPr>
          <p:cNvSpPr/>
          <p:nvPr/>
        </p:nvSpPr>
        <p:spPr>
          <a:xfrm>
            <a:off x="6933761" y="35013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11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22" name="Espace réservé du texte 2">
            <a:extLst>
              <a:ext uri="{FF2B5EF4-FFF2-40B4-BE49-F238E27FC236}">
                <a16:creationId xmlns:a16="http://schemas.microsoft.com/office/drawing/2014/main" id="{DDCF8E94-A93E-5594-04E4-ED98D0A4DD0F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7758545" y="6515107"/>
            <a:ext cx="1385455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4015156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D4F44C-4A31-E5B3-5E65-80E5A22FB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1446367"/>
          </a:xfrm>
        </p:spPr>
        <p:txBody>
          <a:bodyPr/>
          <a:lstStyle/>
          <a:p>
            <a:r>
              <a:rPr lang="fr-FR" dirty="0"/>
              <a:t>Tu vas avoir besoin de ton ardoise et de ton feutre.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C393331-4D94-922D-B1AC-3E7509E4AF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1336" y="2181040"/>
            <a:ext cx="4569327" cy="3068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401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ABF56A-6626-CB89-0AE3-5CF56CB17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Calcule le résultat de chaque bulle.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9871EA7-B505-CEC3-309F-C9712216EDFF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1/4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6060C65-5DBF-3A85-A4D6-17AC455590BC}"/>
              </a:ext>
            </a:extLst>
          </p:cNvPr>
          <p:cNvGrpSpPr/>
          <p:nvPr/>
        </p:nvGrpSpPr>
        <p:grpSpPr>
          <a:xfrm>
            <a:off x="900000" y="2520000"/>
            <a:ext cx="7099551" cy="2083303"/>
            <a:chOff x="478624" y="616355"/>
            <a:chExt cx="5273709" cy="1363879"/>
          </a:xfrm>
        </p:grpSpPr>
        <p:sp>
          <p:nvSpPr>
            <p:cNvPr id="5" name="Organigramme : Connecteur 4">
              <a:extLst>
                <a:ext uri="{FF2B5EF4-FFF2-40B4-BE49-F238E27FC236}">
                  <a16:creationId xmlns:a16="http://schemas.microsoft.com/office/drawing/2014/main" id="{8D79853B-036B-32D8-D228-4CA520AC2C47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4400" b="1" dirty="0">
                  <a:solidFill>
                    <a:srgbClr val="E94067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4</a:t>
              </a:r>
              <a:endParaRPr lang="fr-FR" sz="28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" name="Organigramme : Connecteur 5">
              <a:extLst>
                <a:ext uri="{FF2B5EF4-FFF2-40B4-BE49-F238E27FC236}">
                  <a16:creationId xmlns:a16="http://schemas.microsoft.com/office/drawing/2014/main" id="{636AD03D-D3D8-04A7-C0A1-3E1FCBB4F3A9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7" name="Flèche : en arc 6">
              <a:extLst>
                <a:ext uri="{FF2B5EF4-FFF2-40B4-BE49-F238E27FC236}">
                  <a16:creationId xmlns:a16="http://schemas.microsoft.com/office/drawing/2014/main" id="{DA0A0B5D-1A94-913E-C86A-8925AC98514B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Organigramme : Connecteur 7">
              <a:extLst>
                <a:ext uri="{FF2B5EF4-FFF2-40B4-BE49-F238E27FC236}">
                  <a16:creationId xmlns:a16="http://schemas.microsoft.com/office/drawing/2014/main" id="{41147288-2077-0CAC-5073-F688A8D2AEBC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4058AC4F-8026-609A-E217-681E141D37FE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0" name="Flèche : en arc 9">
              <a:extLst>
                <a:ext uri="{FF2B5EF4-FFF2-40B4-BE49-F238E27FC236}">
                  <a16:creationId xmlns:a16="http://schemas.microsoft.com/office/drawing/2014/main" id="{5A4F6C83-2F9F-7904-463B-D161158AD15D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0DCD00F3-20AB-7BC6-0679-97FB6D8AA7BB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952585E4-2A27-D47F-258A-C6A6AA2575CB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3" name="Flèche : en arc 12">
              <a:extLst>
                <a:ext uri="{FF2B5EF4-FFF2-40B4-BE49-F238E27FC236}">
                  <a16:creationId xmlns:a16="http://schemas.microsoft.com/office/drawing/2014/main" id="{A77FE9BB-2F91-6A4F-B83A-CC89FA219516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D34017B9-BFC4-8AD3-6A62-3BFD62D9EAEA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42DBC524-3E13-F7E4-37C0-F18F9897DCE3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6" name="Flèche : en arc 15">
              <a:extLst>
                <a:ext uri="{FF2B5EF4-FFF2-40B4-BE49-F238E27FC236}">
                  <a16:creationId xmlns:a16="http://schemas.microsoft.com/office/drawing/2014/main" id="{D02DF32E-DF39-791D-A419-73E78AE6FF91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Organigramme : Connecteur 16">
              <a:extLst>
                <a:ext uri="{FF2B5EF4-FFF2-40B4-BE49-F238E27FC236}">
                  <a16:creationId xmlns:a16="http://schemas.microsoft.com/office/drawing/2014/main" id="{EDE48E97-658E-D7EC-4B42-BE13118267E4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0774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A5E473-B556-50F8-DAC0-B87679575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0E17968-EDC9-F1C5-D2B9-282E001036E4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1/4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60D0A63C-3DD0-BDB8-C121-B05C3B810614}"/>
              </a:ext>
            </a:extLst>
          </p:cNvPr>
          <p:cNvGrpSpPr/>
          <p:nvPr/>
        </p:nvGrpSpPr>
        <p:grpSpPr>
          <a:xfrm>
            <a:off x="900000" y="2520000"/>
            <a:ext cx="7099551" cy="2083303"/>
            <a:chOff x="478624" y="616355"/>
            <a:chExt cx="5273709" cy="1363879"/>
          </a:xfrm>
        </p:grpSpPr>
        <p:sp>
          <p:nvSpPr>
            <p:cNvPr id="5" name="Organigramme : Connecteur 4">
              <a:extLst>
                <a:ext uri="{FF2B5EF4-FFF2-40B4-BE49-F238E27FC236}">
                  <a16:creationId xmlns:a16="http://schemas.microsoft.com/office/drawing/2014/main" id="{A7C5A5D1-163E-383E-04EC-67EA23785CA8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4400" b="1" dirty="0">
                  <a:solidFill>
                    <a:srgbClr val="E94067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4</a:t>
              </a:r>
              <a:endParaRPr lang="fr-FR" sz="28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" name="Organigramme : Connecteur 5">
              <a:extLst>
                <a:ext uri="{FF2B5EF4-FFF2-40B4-BE49-F238E27FC236}">
                  <a16:creationId xmlns:a16="http://schemas.microsoft.com/office/drawing/2014/main" id="{8DF672A4-84BB-B733-A886-3E50515241FB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7" name="Flèche : en arc 6">
              <a:extLst>
                <a:ext uri="{FF2B5EF4-FFF2-40B4-BE49-F238E27FC236}">
                  <a16:creationId xmlns:a16="http://schemas.microsoft.com/office/drawing/2014/main" id="{4260405C-B0BA-FBD8-DAE0-7FF14C67911E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Organigramme : Connecteur 7">
              <a:extLst>
                <a:ext uri="{FF2B5EF4-FFF2-40B4-BE49-F238E27FC236}">
                  <a16:creationId xmlns:a16="http://schemas.microsoft.com/office/drawing/2014/main" id="{D3C20C69-8165-BE64-8415-F986E91E43F3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483FD84D-6F09-92F9-9724-4976BB7570EE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0" name="Flèche : en arc 9">
              <a:extLst>
                <a:ext uri="{FF2B5EF4-FFF2-40B4-BE49-F238E27FC236}">
                  <a16:creationId xmlns:a16="http://schemas.microsoft.com/office/drawing/2014/main" id="{D955CDA3-A7BD-91E5-73AD-19214021D9C8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80D2C73B-E509-26CB-F36A-43F30F7B9608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348CC9CC-4817-F510-AA8D-EEE8777294EC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3" name="Flèche : en arc 12">
              <a:extLst>
                <a:ext uri="{FF2B5EF4-FFF2-40B4-BE49-F238E27FC236}">
                  <a16:creationId xmlns:a16="http://schemas.microsoft.com/office/drawing/2014/main" id="{E1B3F043-A8C3-D0FC-7A28-6B37860EBA22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5505C4EC-145A-6055-07DD-373AC5631690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607F9AE4-6B11-8AAC-CAC8-4A3E35AAFD89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6" name="Flèche : en arc 15">
              <a:extLst>
                <a:ext uri="{FF2B5EF4-FFF2-40B4-BE49-F238E27FC236}">
                  <a16:creationId xmlns:a16="http://schemas.microsoft.com/office/drawing/2014/main" id="{9A2E1FC1-AFCE-7A80-DFC9-3F6525D86E07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Organigramme : Connecteur 16">
              <a:extLst>
                <a:ext uri="{FF2B5EF4-FFF2-40B4-BE49-F238E27FC236}">
                  <a16:creationId xmlns:a16="http://schemas.microsoft.com/office/drawing/2014/main" id="{E3FBDE8E-353C-4285-AA97-9E4EC69AFA65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+1</a:t>
              </a:r>
            </a:p>
          </p:txBody>
        </p:sp>
      </p:grpSp>
      <p:sp>
        <p:nvSpPr>
          <p:cNvPr id="18" name="Organigramme : Connecteur 17">
            <a:extLst>
              <a:ext uri="{FF2B5EF4-FFF2-40B4-BE49-F238E27FC236}">
                <a16:creationId xmlns:a16="http://schemas.microsoft.com/office/drawing/2014/main" id="{5EE2FB4C-3430-D4E5-3676-80E6B5717B3B}"/>
              </a:ext>
            </a:extLst>
          </p:cNvPr>
          <p:cNvSpPr/>
          <p:nvPr/>
        </p:nvSpPr>
        <p:spPr>
          <a:xfrm>
            <a:off x="2430607" y="3501305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4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6</a:t>
            </a:r>
            <a:endParaRPr lang="fr-FR" sz="28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19" name="Organigramme : Connecteur 18">
            <a:extLst>
              <a:ext uri="{FF2B5EF4-FFF2-40B4-BE49-F238E27FC236}">
                <a16:creationId xmlns:a16="http://schemas.microsoft.com/office/drawing/2014/main" id="{12BE95DC-D59A-F4AF-87AB-4F65CBF70243}"/>
              </a:ext>
            </a:extLst>
          </p:cNvPr>
          <p:cNvSpPr/>
          <p:nvPr/>
        </p:nvSpPr>
        <p:spPr>
          <a:xfrm>
            <a:off x="3925180" y="3501305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4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8</a:t>
            </a:r>
            <a:endParaRPr lang="fr-FR" sz="28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82E0D952-EB71-2704-8E43-498CC2B8C3AC}"/>
              </a:ext>
            </a:extLst>
          </p:cNvPr>
          <p:cNvSpPr/>
          <p:nvPr/>
        </p:nvSpPr>
        <p:spPr>
          <a:xfrm>
            <a:off x="5419754" y="35013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10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21" name="Organigramme : Connecteur 20">
            <a:extLst>
              <a:ext uri="{FF2B5EF4-FFF2-40B4-BE49-F238E27FC236}">
                <a16:creationId xmlns:a16="http://schemas.microsoft.com/office/drawing/2014/main" id="{67DA8DEB-3177-A32D-0D91-B4E46B580501}"/>
              </a:ext>
            </a:extLst>
          </p:cNvPr>
          <p:cNvSpPr/>
          <p:nvPr/>
        </p:nvSpPr>
        <p:spPr>
          <a:xfrm>
            <a:off x="6922742" y="35013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11</a:t>
            </a:r>
            <a:endParaRPr lang="fr-FR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347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38143E-9DB0-6FC0-174A-5ACAA0D726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59B47F7-B00C-2D34-976A-1BD5EE007A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Calcule le résultat de chaque bulle.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C7F988A-E382-08B2-9EE3-C1C82DC2F3A7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2/4</a:t>
            </a: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DF8D85FE-6CEC-5C35-6B41-C611A9BCE45F}"/>
              </a:ext>
            </a:extLst>
          </p:cNvPr>
          <p:cNvGrpSpPr/>
          <p:nvPr/>
        </p:nvGrpSpPr>
        <p:grpSpPr>
          <a:xfrm>
            <a:off x="900000" y="2520000"/>
            <a:ext cx="7099551" cy="2083303"/>
            <a:chOff x="478624" y="616355"/>
            <a:chExt cx="5273709" cy="1363879"/>
          </a:xfrm>
        </p:grpSpPr>
        <p:sp>
          <p:nvSpPr>
            <p:cNvPr id="19" name="Organigramme : Connecteur 18">
              <a:extLst>
                <a:ext uri="{FF2B5EF4-FFF2-40B4-BE49-F238E27FC236}">
                  <a16:creationId xmlns:a16="http://schemas.microsoft.com/office/drawing/2014/main" id="{B623F229-5D65-6359-B3B6-0E1E65D2E7B6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4000" b="1" dirty="0">
                  <a:solidFill>
                    <a:srgbClr val="E94067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10</a:t>
              </a:r>
              <a:endParaRPr lang="fr-FR" sz="24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0" name="Organigramme : Connecteur 19">
              <a:extLst>
                <a:ext uri="{FF2B5EF4-FFF2-40B4-BE49-F238E27FC236}">
                  <a16:creationId xmlns:a16="http://schemas.microsoft.com/office/drawing/2014/main" id="{329F66AC-B9CC-6BCA-5BEA-61D6A05ED3A9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1" name="Flèche : en arc 20">
              <a:extLst>
                <a:ext uri="{FF2B5EF4-FFF2-40B4-BE49-F238E27FC236}">
                  <a16:creationId xmlns:a16="http://schemas.microsoft.com/office/drawing/2014/main" id="{33CFADF2-E537-BFE8-8650-5B663301B816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2" name="Organigramme : Connecteur 21">
              <a:extLst>
                <a:ext uri="{FF2B5EF4-FFF2-40B4-BE49-F238E27FC236}">
                  <a16:creationId xmlns:a16="http://schemas.microsoft.com/office/drawing/2014/main" id="{6A6DC40D-BC31-1FE5-244C-497F42D0070E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+3</a:t>
              </a:r>
            </a:p>
          </p:txBody>
        </p:sp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42B219B7-A532-F173-522F-2CC544D224FF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4" name="Flèche : en arc 23">
              <a:extLst>
                <a:ext uri="{FF2B5EF4-FFF2-40B4-BE49-F238E27FC236}">
                  <a16:creationId xmlns:a16="http://schemas.microsoft.com/office/drawing/2014/main" id="{2063F3E5-9559-1157-74DD-5F9B2752941B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5" name="Organigramme : Connecteur 24">
              <a:extLst>
                <a:ext uri="{FF2B5EF4-FFF2-40B4-BE49-F238E27FC236}">
                  <a16:creationId xmlns:a16="http://schemas.microsoft.com/office/drawing/2014/main" id="{9E6CED91-5267-F928-FF1A-8F7ABFFC1153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26" name="Organigramme : Connecteur 25">
              <a:extLst>
                <a:ext uri="{FF2B5EF4-FFF2-40B4-BE49-F238E27FC236}">
                  <a16:creationId xmlns:a16="http://schemas.microsoft.com/office/drawing/2014/main" id="{0724D2CE-DBC3-D746-D55A-ABA21F537576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7" name="Flèche : en arc 26">
              <a:extLst>
                <a:ext uri="{FF2B5EF4-FFF2-40B4-BE49-F238E27FC236}">
                  <a16:creationId xmlns:a16="http://schemas.microsoft.com/office/drawing/2014/main" id="{E2EE0776-A850-1A62-842F-6E1C883F9AFF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8" name="Organigramme : Connecteur 27">
              <a:extLst>
                <a:ext uri="{FF2B5EF4-FFF2-40B4-BE49-F238E27FC236}">
                  <a16:creationId xmlns:a16="http://schemas.microsoft.com/office/drawing/2014/main" id="{90CC7EBD-0BFA-5813-D267-2D3D78C3130A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29" name="Organigramme : Connecteur 28">
              <a:extLst>
                <a:ext uri="{FF2B5EF4-FFF2-40B4-BE49-F238E27FC236}">
                  <a16:creationId xmlns:a16="http://schemas.microsoft.com/office/drawing/2014/main" id="{A081EAB9-2C98-E965-53FB-94680B503F73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30" name="Flèche : en arc 29">
              <a:extLst>
                <a:ext uri="{FF2B5EF4-FFF2-40B4-BE49-F238E27FC236}">
                  <a16:creationId xmlns:a16="http://schemas.microsoft.com/office/drawing/2014/main" id="{B15B90E5-E658-A930-86CC-CE486A7C5BDA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1" name="Organigramme : Connecteur 30">
              <a:extLst>
                <a:ext uri="{FF2B5EF4-FFF2-40B4-BE49-F238E27FC236}">
                  <a16:creationId xmlns:a16="http://schemas.microsoft.com/office/drawing/2014/main" id="{3166071E-36C6-E5AA-4959-38EE8ABF1A60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5559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361EC7-037C-A12A-1A1A-1F8129BBF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2CA378-EBB7-6AE5-7F44-7B3CCA655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477F807-1ED9-8719-6BF6-BBAE86F7963D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2/4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6630BBB0-F4AE-6A0B-9A9A-17AF4185CCFB}"/>
              </a:ext>
            </a:extLst>
          </p:cNvPr>
          <p:cNvGrpSpPr/>
          <p:nvPr/>
        </p:nvGrpSpPr>
        <p:grpSpPr>
          <a:xfrm>
            <a:off x="900000" y="2520000"/>
            <a:ext cx="7099551" cy="2083303"/>
            <a:chOff x="478624" y="616355"/>
            <a:chExt cx="5273709" cy="1363879"/>
          </a:xfrm>
        </p:grpSpPr>
        <p:sp>
          <p:nvSpPr>
            <p:cNvPr id="23" name="Organigramme : Connecteur 22">
              <a:extLst>
                <a:ext uri="{FF2B5EF4-FFF2-40B4-BE49-F238E27FC236}">
                  <a16:creationId xmlns:a16="http://schemas.microsoft.com/office/drawing/2014/main" id="{EE9EFC29-F95B-57F6-A445-CA851171B433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4000" b="1" dirty="0">
                  <a:solidFill>
                    <a:srgbClr val="E94067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10</a:t>
              </a:r>
              <a:endParaRPr lang="fr-FR" sz="24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4" name="Organigramme : Connecteur 23">
              <a:extLst>
                <a:ext uri="{FF2B5EF4-FFF2-40B4-BE49-F238E27FC236}">
                  <a16:creationId xmlns:a16="http://schemas.microsoft.com/office/drawing/2014/main" id="{124C0F2B-F6F3-5C8B-1442-34875F4E0033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5" name="Flèche : en arc 24">
              <a:extLst>
                <a:ext uri="{FF2B5EF4-FFF2-40B4-BE49-F238E27FC236}">
                  <a16:creationId xmlns:a16="http://schemas.microsoft.com/office/drawing/2014/main" id="{599D4CD7-A20D-4548-5E79-057058B3F348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6" name="Organigramme : Connecteur 25">
              <a:extLst>
                <a:ext uri="{FF2B5EF4-FFF2-40B4-BE49-F238E27FC236}">
                  <a16:creationId xmlns:a16="http://schemas.microsoft.com/office/drawing/2014/main" id="{50F3D793-D40E-CCB9-E7B6-0557187D5DC2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+3</a:t>
              </a:r>
            </a:p>
          </p:txBody>
        </p:sp>
        <p:sp>
          <p:nvSpPr>
            <p:cNvPr id="27" name="Organigramme : Connecteur 26">
              <a:extLst>
                <a:ext uri="{FF2B5EF4-FFF2-40B4-BE49-F238E27FC236}">
                  <a16:creationId xmlns:a16="http://schemas.microsoft.com/office/drawing/2014/main" id="{9EEAEB90-0C3F-6C50-D854-F9C5CE633CA7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28" name="Flèche : en arc 27">
              <a:extLst>
                <a:ext uri="{FF2B5EF4-FFF2-40B4-BE49-F238E27FC236}">
                  <a16:creationId xmlns:a16="http://schemas.microsoft.com/office/drawing/2014/main" id="{068F9CDF-8E97-81B2-6206-3BE9FC3320BD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9" name="Organigramme : Connecteur 28">
              <a:extLst>
                <a:ext uri="{FF2B5EF4-FFF2-40B4-BE49-F238E27FC236}">
                  <a16:creationId xmlns:a16="http://schemas.microsoft.com/office/drawing/2014/main" id="{6D33EE3A-731D-F410-C1F6-3F89B0C04545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30" name="Organigramme : Connecteur 29">
              <a:extLst>
                <a:ext uri="{FF2B5EF4-FFF2-40B4-BE49-F238E27FC236}">
                  <a16:creationId xmlns:a16="http://schemas.microsoft.com/office/drawing/2014/main" id="{8A9CF13C-F2FE-0CED-4813-9FCEA094484D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31" name="Flèche : en arc 30">
              <a:extLst>
                <a:ext uri="{FF2B5EF4-FFF2-40B4-BE49-F238E27FC236}">
                  <a16:creationId xmlns:a16="http://schemas.microsoft.com/office/drawing/2014/main" id="{5AB038C4-0AF6-E955-3659-64F4BFDCE265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2" name="Organigramme : Connecteur 31">
              <a:extLst>
                <a:ext uri="{FF2B5EF4-FFF2-40B4-BE49-F238E27FC236}">
                  <a16:creationId xmlns:a16="http://schemas.microsoft.com/office/drawing/2014/main" id="{CE3B9235-54D3-E2A1-D965-39D874817A9C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+2</a:t>
              </a:r>
            </a:p>
          </p:txBody>
        </p:sp>
        <p:sp>
          <p:nvSpPr>
            <p:cNvPr id="33" name="Organigramme : Connecteur 32">
              <a:extLst>
                <a:ext uri="{FF2B5EF4-FFF2-40B4-BE49-F238E27FC236}">
                  <a16:creationId xmlns:a16="http://schemas.microsoft.com/office/drawing/2014/main" id="{80560D10-93FD-8E11-92C8-FB33A6BDC022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34" name="Flèche : en arc 33">
              <a:extLst>
                <a:ext uri="{FF2B5EF4-FFF2-40B4-BE49-F238E27FC236}">
                  <a16:creationId xmlns:a16="http://schemas.microsoft.com/office/drawing/2014/main" id="{7886FD11-35F2-D4F2-CD1B-BAD8C33E9907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180000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5" name="Organigramme : Connecteur 34">
              <a:extLst>
                <a:ext uri="{FF2B5EF4-FFF2-40B4-BE49-F238E27FC236}">
                  <a16:creationId xmlns:a16="http://schemas.microsoft.com/office/drawing/2014/main" id="{C939705A-8926-E44E-597E-3589FBA3EDE4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+1</a:t>
              </a:r>
            </a:p>
          </p:txBody>
        </p:sp>
      </p:grpSp>
      <p:sp>
        <p:nvSpPr>
          <p:cNvPr id="36" name="Organigramme : Connecteur 35">
            <a:extLst>
              <a:ext uri="{FF2B5EF4-FFF2-40B4-BE49-F238E27FC236}">
                <a16:creationId xmlns:a16="http://schemas.microsoft.com/office/drawing/2014/main" id="{B1B88CAF-5243-2730-EB52-25A969B5F7D8}"/>
              </a:ext>
            </a:extLst>
          </p:cNvPr>
          <p:cNvSpPr/>
          <p:nvPr/>
        </p:nvSpPr>
        <p:spPr>
          <a:xfrm>
            <a:off x="2441625" y="3501305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13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37" name="Organigramme : Connecteur 36">
            <a:extLst>
              <a:ext uri="{FF2B5EF4-FFF2-40B4-BE49-F238E27FC236}">
                <a16:creationId xmlns:a16="http://schemas.microsoft.com/office/drawing/2014/main" id="{EAF8BA2E-93A7-1618-7DDA-A7FE107B1627}"/>
              </a:ext>
            </a:extLst>
          </p:cNvPr>
          <p:cNvSpPr/>
          <p:nvPr/>
        </p:nvSpPr>
        <p:spPr>
          <a:xfrm>
            <a:off x="3936198" y="3501305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12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38" name="Organigramme : Connecteur 37">
            <a:extLst>
              <a:ext uri="{FF2B5EF4-FFF2-40B4-BE49-F238E27FC236}">
                <a16:creationId xmlns:a16="http://schemas.microsoft.com/office/drawing/2014/main" id="{32D45CEC-947E-D541-8BB4-D86A09387316}"/>
              </a:ext>
            </a:extLst>
          </p:cNvPr>
          <p:cNvSpPr/>
          <p:nvPr/>
        </p:nvSpPr>
        <p:spPr>
          <a:xfrm>
            <a:off x="5430772" y="35013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14</a:t>
            </a:r>
            <a:endParaRPr lang="fr-FR" sz="2400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  <p:sp>
        <p:nvSpPr>
          <p:cNvPr id="39" name="Organigramme : Connecteur 38">
            <a:extLst>
              <a:ext uri="{FF2B5EF4-FFF2-40B4-BE49-F238E27FC236}">
                <a16:creationId xmlns:a16="http://schemas.microsoft.com/office/drawing/2014/main" id="{0CF58E0E-FA43-48D2-5AA3-56A8699C8A97}"/>
              </a:ext>
            </a:extLst>
          </p:cNvPr>
          <p:cNvSpPr/>
          <p:nvPr/>
        </p:nvSpPr>
        <p:spPr>
          <a:xfrm>
            <a:off x="6933760" y="3501302"/>
            <a:ext cx="1077107" cy="1099788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180000" rIns="0" bIns="0" rtlCol="0" anchor="ctr"/>
          <a:lstStyle/>
          <a:p>
            <a:pPr algn="ctr"/>
            <a:r>
              <a:rPr lang="fr-FR" sz="4000" b="1" dirty="0">
                <a:solidFill>
                  <a:srgbClr val="E94067"/>
                </a:solidFill>
                <a:latin typeface="BelleAllureCE" panose="02000803000000000000" pitchFamily="2" charset="0"/>
                <a:cs typeface="Arial" panose="020B0604020202020204" pitchFamily="34" charset="0"/>
              </a:rPr>
              <a:t>15</a:t>
            </a:r>
            <a:endParaRPr lang="fr-FR" b="1" dirty="0">
              <a:solidFill>
                <a:srgbClr val="E94067"/>
              </a:solidFill>
              <a:latin typeface="BelleAllureCE" panose="02000803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604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 animBg="1"/>
      <p:bldP spid="38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FFDD9D-A0AA-0D8F-175C-0FD3AABAF3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654E9E-179C-AF7F-E9EC-901BBAEFE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Calcule le résultat de chaque bulle.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291D65D-0C5C-52A2-999A-4661CEC38AC8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3/4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8E6286C-ACC5-C461-6CE8-02982D2F5075}"/>
              </a:ext>
            </a:extLst>
          </p:cNvPr>
          <p:cNvGrpSpPr/>
          <p:nvPr/>
        </p:nvGrpSpPr>
        <p:grpSpPr>
          <a:xfrm>
            <a:off x="900000" y="2520000"/>
            <a:ext cx="7099551" cy="2083303"/>
            <a:chOff x="478624" y="616355"/>
            <a:chExt cx="5273709" cy="1363879"/>
          </a:xfrm>
        </p:grpSpPr>
        <p:sp>
          <p:nvSpPr>
            <p:cNvPr id="5" name="Organigramme : Connecteur 4">
              <a:extLst>
                <a:ext uri="{FF2B5EF4-FFF2-40B4-BE49-F238E27FC236}">
                  <a16:creationId xmlns:a16="http://schemas.microsoft.com/office/drawing/2014/main" id="{03A83401-9C7A-92B2-8E0F-3BB82E8F1C92}"/>
                </a:ext>
              </a:extLst>
            </p:cNvPr>
            <p:cNvSpPr/>
            <p:nvPr/>
          </p:nvSpPr>
          <p:spPr>
            <a:xfrm>
              <a:off x="478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51999" rIns="0" bIns="0" rtlCol="0" anchor="ctr"/>
            <a:lstStyle/>
            <a:p>
              <a:pPr algn="ctr"/>
              <a:r>
                <a:rPr lang="fr-FR" sz="4000" b="1" dirty="0">
                  <a:solidFill>
                    <a:srgbClr val="E94067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10</a:t>
              </a:r>
            </a:p>
          </p:txBody>
        </p:sp>
        <p:sp>
          <p:nvSpPr>
            <p:cNvPr id="6" name="Organigramme : Connecteur 5">
              <a:extLst>
                <a:ext uri="{FF2B5EF4-FFF2-40B4-BE49-F238E27FC236}">
                  <a16:creationId xmlns:a16="http://schemas.microsoft.com/office/drawing/2014/main" id="{0D6E2A61-572B-45B8-BFB6-1E709FB544D4}"/>
                </a:ext>
              </a:extLst>
            </p:cNvPr>
            <p:cNvSpPr/>
            <p:nvPr/>
          </p:nvSpPr>
          <p:spPr>
            <a:xfrm>
              <a:off x="1621624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51999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7" name="Flèche : en arc 6">
              <a:extLst>
                <a:ext uri="{FF2B5EF4-FFF2-40B4-BE49-F238E27FC236}">
                  <a16:creationId xmlns:a16="http://schemas.microsoft.com/office/drawing/2014/main" id="{F5AE5D3A-DE26-D917-035C-9921C58B13DE}"/>
                </a:ext>
              </a:extLst>
            </p:cNvPr>
            <p:cNvSpPr/>
            <p:nvPr/>
          </p:nvSpPr>
          <p:spPr>
            <a:xfrm>
              <a:off x="762256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51999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Organigramme : Connecteur 7">
              <a:extLst>
                <a:ext uri="{FF2B5EF4-FFF2-40B4-BE49-F238E27FC236}">
                  <a16:creationId xmlns:a16="http://schemas.microsoft.com/office/drawing/2014/main" id="{6A2DB808-D58D-A438-6496-CE29C6B3E838}"/>
                </a:ext>
              </a:extLst>
            </p:cNvPr>
            <p:cNvSpPr/>
            <p:nvPr/>
          </p:nvSpPr>
          <p:spPr>
            <a:xfrm>
              <a:off x="1113622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9" name="Organigramme : Connecteur 8">
              <a:extLst>
                <a:ext uri="{FF2B5EF4-FFF2-40B4-BE49-F238E27FC236}">
                  <a16:creationId xmlns:a16="http://schemas.microsoft.com/office/drawing/2014/main" id="{B395D259-D577-8311-7403-D4B0F086541B}"/>
                </a:ext>
              </a:extLst>
            </p:cNvPr>
            <p:cNvSpPr/>
            <p:nvPr/>
          </p:nvSpPr>
          <p:spPr>
            <a:xfrm>
              <a:off x="2731827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51999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0" name="Flèche : en arc 9">
              <a:extLst>
                <a:ext uri="{FF2B5EF4-FFF2-40B4-BE49-F238E27FC236}">
                  <a16:creationId xmlns:a16="http://schemas.microsoft.com/office/drawing/2014/main" id="{6BBDC80F-0B00-9D10-56E4-B48556C6454E}"/>
                </a:ext>
              </a:extLst>
            </p:cNvPr>
            <p:cNvSpPr/>
            <p:nvPr/>
          </p:nvSpPr>
          <p:spPr>
            <a:xfrm>
              <a:off x="1872459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51999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" name="Organigramme : Connecteur 10">
              <a:extLst>
                <a:ext uri="{FF2B5EF4-FFF2-40B4-BE49-F238E27FC236}">
                  <a16:creationId xmlns:a16="http://schemas.microsoft.com/office/drawing/2014/main" id="{938F8C47-E555-600E-2218-E3C94CA6DE21}"/>
                </a:ext>
              </a:extLst>
            </p:cNvPr>
            <p:cNvSpPr/>
            <p:nvPr/>
          </p:nvSpPr>
          <p:spPr>
            <a:xfrm>
              <a:off x="2223825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-2</a:t>
              </a:r>
            </a:p>
          </p:txBody>
        </p:sp>
        <p:sp>
          <p:nvSpPr>
            <p:cNvPr id="12" name="Organigramme : Connecteur 11">
              <a:extLst>
                <a:ext uri="{FF2B5EF4-FFF2-40B4-BE49-F238E27FC236}">
                  <a16:creationId xmlns:a16="http://schemas.microsoft.com/office/drawing/2014/main" id="{A29CCA69-5AFB-E116-FFE6-91E41D5B710B}"/>
                </a:ext>
              </a:extLst>
            </p:cNvPr>
            <p:cNvSpPr/>
            <p:nvPr/>
          </p:nvSpPr>
          <p:spPr>
            <a:xfrm>
              <a:off x="3842030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51999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3" name="Flèche : en arc 12">
              <a:extLst>
                <a:ext uri="{FF2B5EF4-FFF2-40B4-BE49-F238E27FC236}">
                  <a16:creationId xmlns:a16="http://schemas.microsoft.com/office/drawing/2014/main" id="{2DDB969B-AB97-A7AF-AF89-E03A180C419F}"/>
                </a:ext>
              </a:extLst>
            </p:cNvPr>
            <p:cNvSpPr/>
            <p:nvPr/>
          </p:nvSpPr>
          <p:spPr>
            <a:xfrm>
              <a:off x="2982662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51999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" name="Organigramme : Connecteur 13">
              <a:extLst>
                <a:ext uri="{FF2B5EF4-FFF2-40B4-BE49-F238E27FC236}">
                  <a16:creationId xmlns:a16="http://schemas.microsoft.com/office/drawing/2014/main" id="{23228715-45B4-3E0A-647A-225C24E3410B}"/>
                </a:ext>
              </a:extLst>
            </p:cNvPr>
            <p:cNvSpPr/>
            <p:nvPr/>
          </p:nvSpPr>
          <p:spPr>
            <a:xfrm>
              <a:off x="3334028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+5</a:t>
              </a:r>
            </a:p>
          </p:txBody>
        </p:sp>
        <p:sp>
          <p:nvSpPr>
            <p:cNvPr id="15" name="Organigramme : Connecteur 14">
              <a:extLst>
                <a:ext uri="{FF2B5EF4-FFF2-40B4-BE49-F238E27FC236}">
                  <a16:creationId xmlns:a16="http://schemas.microsoft.com/office/drawing/2014/main" id="{2DA60C76-79CB-E023-D0D8-656E6EAD658F}"/>
                </a:ext>
              </a:extLst>
            </p:cNvPr>
            <p:cNvSpPr/>
            <p:nvPr/>
          </p:nvSpPr>
          <p:spPr>
            <a:xfrm>
              <a:off x="4952233" y="1260234"/>
              <a:ext cx="800100" cy="720000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251999" rIns="0" bIns="0" rtlCol="0" anchor="ctr"/>
            <a:lstStyle/>
            <a:p>
              <a:pPr algn="ctr"/>
              <a:r>
                <a:rPr lang="fr-FR" sz="28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…</a:t>
              </a:r>
            </a:p>
          </p:txBody>
        </p:sp>
        <p:sp>
          <p:nvSpPr>
            <p:cNvPr id="16" name="Flèche : en arc 15">
              <a:extLst>
                <a:ext uri="{FF2B5EF4-FFF2-40B4-BE49-F238E27FC236}">
                  <a16:creationId xmlns:a16="http://schemas.microsoft.com/office/drawing/2014/main" id="{3AACC293-C14F-AB88-DB74-CD54B35942FB}"/>
                </a:ext>
              </a:extLst>
            </p:cNvPr>
            <p:cNvSpPr/>
            <p:nvPr/>
          </p:nvSpPr>
          <p:spPr>
            <a:xfrm>
              <a:off x="4092865" y="679755"/>
              <a:ext cx="1303867" cy="1160955"/>
            </a:xfrm>
            <a:prstGeom prst="circularArrow">
              <a:avLst>
                <a:gd name="adj1" fmla="val 0"/>
                <a:gd name="adj2" fmla="val 1142319"/>
                <a:gd name="adj3" fmla="val 20520719"/>
                <a:gd name="adj4" fmla="val 10800000"/>
                <a:gd name="adj5" fmla="val 8122"/>
              </a:avLst>
            </a:prstGeom>
            <a:solidFill>
              <a:schemeClr val="tx1">
                <a:lumMod val="50000"/>
                <a:lumOff val="5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251999" rtlCol="0" anchor="ctr"/>
            <a:lstStyle/>
            <a:p>
              <a:pPr algn="ctr"/>
              <a:endParaRPr lang="fr-FR" b="1">
                <a:solidFill>
                  <a:schemeClr val="tx1"/>
                </a:solidFill>
                <a:latin typeface="BelleAllureCE" panose="02000803000000000000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Organigramme : Connecteur 16">
              <a:extLst>
                <a:ext uri="{FF2B5EF4-FFF2-40B4-BE49-F238E27FC236}">
                  <a16:creationId xmlns:a16="http://schemas.microsoft.com/office/drawing/2014/main" id="{27D8B282-3B08-483D-3428-7040A0A115D8}"/>
                </a:ext>
              </a:extLst>
            </p:cNvPr>
            <p:cNvSpPr/>
            <p:nvPr/>
          </p:nvSpPr>
          <p:spPr>
            <a:xfrm>
              <a:off x="4444231" y="616355"/>
              <a:ext cx="601133" cy="419634"/>
            </a:xfrm>
            <a:prstGeom prst="flowChartConnector">
              <a:avLst/>
            </a:prstGeom>
            <a:solidFill>
              <a:schemeClr val="bg1"/>
            </a:solidFill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180000" rIns="0" bIns="0" rtlCol="0" anchor="ctr"/>
            <a:lstStyle/>
            <a:p>
              <a:pPr algn="ctr"/>
              <a:r>
                <a:rPr lang="fr-FR" sz="2800" b="1" dirty="0">
                  <a:solidFill>
                    <a:srgbClr val="0070C0"/>
                  </a:solidFill>
                  <a:latin typeface="BelleAllureCE" panose="02000803000000000000" pitchFamily="2" charset="0"/>
                  <a:cs typeface="Arial" panose="020B0604020202020204" pitchFamily="34" charset="0"/>
                </a:rPr>
                <a:t>+1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20512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233</TotalTime>
  <Words>217</Words>
  <Application>Microsoft Office PowerPoint</Application>
  <PresentationFormat>Affichage à l'écran (4:3)</PresentationFormat>
  <Paragraphs>133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BelleAllureCE</vt:lpstr>
      <vt:lpstr>Calibri</vt:lpstr>
      <vt:lpstr>Wingdings</vt:lpstr>
      <vt:lpstr>Wingdings 3</vt:lpstr>
      <vt:lpstr>Thème Office</vt:lpstr>
      <vt:lpstr>Présentation PowerPoint</vt:lpstr>
      <vt:lpstr>Calcule le résultat de chaque bulle. </vt:lpstr>
      <vt:lpstr>Correction</vt:lpstr>
      <vt:lpstr>Tu vas avoir besoin de ton ardoise et de ton feutre.</vt:lpstr>
      <vt:lpstr>Calcule le résultat de chaque bulle.</vt:lpstr>
      <vt:lpstr>Correction</vt:lpstr>
      <vt:lpstr>Calcule le résultat de chaque bulle.</vt:lpstr>
      <vt:lpstr>Correction</vt:lpstr>
      <vt:lpstr>Calcule le résultat de chaque bulle.</vt:lpstr>
      <vt:lpstr>Correction</vt:lpstr>
      <vt:lpstr>Calcule le résultat de chaque bulle.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42</cp:revision>
  <dcterms:created xsi:type="dcterms:W3CDTF">2023-05-24T12:52:04Z</dcterms:created>
  <dcterms:modified xsi:type="dcterms:W3CDTF">2025-08-12T13:08:45Z</dcterms:modified>
</cp:coreProperties>
</file>